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s/slide33.xml" ContentType="application/vnd.openxmlformats-officedocument.presentationml.slide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87.xml" ContentType="application/vnd.openxmlformats-officedocument.presentationml.slide+xml"/>
  <Default Extension="bin" ContentType="application/vnd.openxmlformats-officedocument.presentationml.printerSettings"/>
  <Override PartName="/ppt/slides/slide92.xml" ContentType="application/vnd.openxmlformats-officedocument.presentationml.slide+xml"/>
  <Default Extension="wmf" ContentType="image/x-wmf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Default Extension="tiff" ContentType="image/tiff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46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s/slide9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theme/theme2.xml" ContentType="application/vnd.openxmlformats-officedocument.them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notesSlides/notesSlide9.xml" ContentType="application/vnd.openxmlformats-officedocument.presentationml.notesSlide+xml"/>
  <Default Extension="wdp" ContentType="image/vnd.ms-photo"/>
  <Override PartName="/ppt/slides/slide71.xml" ContentType="application/vnd.openxmlformats-officedocument.presentationml.slide+xml"/>
  <Override PartName="/ppt/slides/slide90.xml" ContentType="application/vnd.openxmlformats-officedocument.presentationml.slide+xml"/>
  <Default Extension="emf" ContentType="image/x-emf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viewProps.xml" ContentType="application/vnd.openxmlformats-officedocument.presentationml.viewProps+xml"/>
  <Override PartName="/ppt/slides/slide86.xml" ContentType="application/vnd.openxmlformats-officedocument.presentationml.slide+xml"/>
  <Override PartName="/docProps/app.xml" ContentType="application/vnd.openxmlformats-officedocument.extended-properties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slides/slide83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95"/>
  </p:notesMasterIdLst>
  <p:sldIdLst>
    <p:sldId id="261" r:id="rId2"/>
    <p:sldId id="349" r:id="rId3"/>
    <p:sldId id="350" r:id="rId4"/>
    <p:sldId id="351" r:id="rId5"/>
    <p:sldId id="302" r:id="rId6"/>
    <p:sldId id="269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356" r:id="rId50"/>
    <p:sldId id="279" r:id="rId51"/>
    <p:sldId id="280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281" r:id="rId67"/>
    <p:sldId id="282" r:id="rId68"/>
    <p:sldId id="283" r:id="rId69"/>
    <p:sldId id="284" r:id="rId70"/>
    <p:sldId id="285" r:id="rId71"/>
    <p:sldId id="286" r:id="rId72"/>
    <p:sldId id="287" r:id="rId73"/>
    <p:sldId id="352" r:id="rId74"/>
    <p:sldId id="288" r:id="rId75"/>
    <p:sldId id="289" r:id="rId76"/>
    <p:sldId id="290" r:id="rId77"/>
    <p:sldId id="291" r:id="rId78"/>
    <p:sldId id="292" r:id="rId79"/>
    <p:sldId id="347" r:id="rId80"/>
    <p:sldId id="293" r:id="rId81"/>
    <p:sldId id="294" r:id="rId82"/>
    <p:sldId id="295" r:id="rId83"/>
    <p:sldId id="296" r:id="rId84"/>
    <p:sldId id="297" r:id="rId85"/>
    <p:sldId id="298" r:id="rId86"/>
    <p:sldId id="305" r:id="rId87"/>
    <p:sldId id="353" r:id="rId88"/>
    <p:sldId id="354" r:id="rId89"/>
    <p:sldId id="355" r:id="rId90"/>
    <p:sldId id="348" r:id="rId91"/>
    <p:sldId id="299" r:id="rId92"/>
    <p:sldId id="300" r:id="rId93"/>
    <p:sldId id="301" r:id="rId9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DBABA"/>
    <a:srgbClr val="A7A5A5"/>
    <a:srgbClr val="F05033"/>
    <a:srgbClr val="E84427"/>
    <a:srgbClr val="B52519"/>
    <a:srgbClr val="E7ABA3"/>
    <a:srgbClr val="D64032"/>
    <a:srgbClr val="4D4D4D"/>
    <a:srgbClr val="E1A294"/>
    <a:srgbClr val="F42434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6226" autoAdjust="0"/>
    <p:restoredTop sz="94660"/>
  </p:normalViewPr>
  <p:slideViewPr>
    <p:cSldViewPr snapToGrid="0" snapToObjects="1">
      <p:cViewPr>
        <p:scale>
          <a:sx n="152" d="100"/>
          <a:sy n="152" d="100"/>
        </p:scale>
        <p:origin x="-88" y="-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14.10.2014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5725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emanticmerg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-scm.com/docs/git-confi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860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 sz="2200" dirty="0" smtClean="0"/>
              <a:t>Anzeige aller Dateien: </a:t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Datei/Änderungen zum Index hinzufügen: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Index leeren: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Index mit </a:t>
            </a:r>
            <a:r>
              <a:rPr lang="de-DE" sz="2200" dirty="0" err="1"/>
              <a:t>Tree</a:t>
            </a:r>
            <a:r>
              <a:rPr lang="de-DE" sz="2200" dirty="0"/>
              <a:t> füllen / vereinigen: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 err="1" smtClean="0"/>
              <a:t>Tree</a:t>
            </a:r>
            <a:r>
              <a:rPr lang="de-DE" sz="2200" dirty="0" smtClean="0"/>
              <a:t> schreiben: </a:t>
            </a:r>
            <a:br>
              <a:rPr lang="de-DE" sz="2200" dirty="0" smtClean="0"/>
            </a:br>
            <a:endParaRPr lang="de-DE" sz="2200" dirty="0" smtClean="0"/>
          </a:p>
          <a:p>
            <a:pPr lvl="0"/>
            <a:r>
              <a:rPr lang="de-DE" sz="2200" dirty="0" smtClean="0"/>
              <a:t>„</a:t>
            </a:r>
            <a:r>
              <a:rPr lang="de-DE" sz="2200" dirty="0" err="1"/>
              <a:t>Getrackte</a:t>
            </a:r>
            <a:r>
              <a:rPr lang="de-DE" sz="2200" dirty="0"/>
              <a:t>“ Dateien ignorieren: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/>
            <a:r>
              <a:rPr lang="de-DE" sz="2200" dirty="0" smtClean="0"/>
              <a:t>Ignorierte Dateien anzeigen:</a:t>
            </a:r>
            <a:br>
              <a:rPr lang="de-DE" sz="2200" dirty="0" smtClean="0"/>
            </a:br>
            <a:endParaRPr lang="de-DE" sz="2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124500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ls-files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--stage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1980318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update-index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27323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read-tree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--empty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3467645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read-tree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–m –i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--prefix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path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&gt;/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421966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write-tree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55104" y="495497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update-index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--[no-]assume-unchanged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655104" y="5740415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ls-files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-v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46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1"/>
            <a:ext cx="8512232" cy="120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0414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9045817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 err="1"/>
              <a:t>Branch</a:t>
            </a:r>
            <a:r>
              <a:rPr lang="de-DE" sz="2400" dirty="0"/>
              <a:t> anzeigen: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Branch</a:t>
            </a:r>
            <a:r>
              <a:rPr lang="de-DE" sz="2400" dirty="0"/>
              <a:t>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Branch</a:t>
            </a:r>
            <a:r>
              <a:rPr lang="de-DE" sz="2400" dirty="0" smtClean="0"/>
              <a:t> wechseln: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Branch</a:t>
            </a:r>
            <a:r>
              <a:rPr lang="de-DE" sz="2400" dirty="0" smtClean="0"/>
              <a:t> löschen: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Tag </a:t>
            </a:r>
            <a:r>
              <a:rPr lang="de-DE" sz="2400" dirty="0"/>
              <a:t>anzeigen: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/>
              <a:t>Tag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Überblick </a:t>
            </a:r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78972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-v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655104" y="22978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name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[&lt;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start-commit-oder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&gt;]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7492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checkout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910501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–d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–D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55104" y="470429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tag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554158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tag –a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name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commit-oder-ref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939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/>
              <a:t>Alle </a:t>
            </a:r>
            <a:r>
              <a:rPr lang="de-DE" sz="2400" dirty="0" err="1"/>
              <a:t>Refs</a:t>
            </a:r>
            <a:r>
              <a:rPr lang="de-DE" sz="2400" dirty="0"/>
              <a:t> anzeigen (siehe</a:t>
            </a:r>
            <a:r>
              <a:rPr lang="de-DE" sz="2400" dirty="0" smtClean="0"/>
              <a:t> auch .</a:t>
            </a:r>
            <a:r>
              <a:rPr lang="de-DE" sz="2400" dirty="0" err="1" smtClean="0"/>
              <a:t>git</a:t>
            </a:r>
            <a:r>
              <a:rPr lang="de-DE" sz="2400" dirty="0" err="1"/>
              <a:t>/refs</a:t>
            </a:r>
            <a:r>
              <a:rPr lang="de-DE" sz="2400" dirty="0"/>
              <a:t>):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Annotated</a:t>
            </a:r>
            <a:r>
              <a:rPr lang="de-DE" sz="2400" dirty="0"/>
              <a:t> Tags </a:t>
            </a:r>
            <a:r>
              <a:rPr lang="de-DE" sz="2400" dirty="0" err="1"/>
              <a:t>dereferenzieren</a:t>
            </a:r>
            <a:r>
              <a:rPr lang="de-DE" sz="2400" dirty="0"/>
              <a:t>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Ref</a:t>
            </a:r>
            <a:r>
              <a:rPr lang="de-DE" sz="2400" dirty="0"/>
              <a:t> explizit aktualisieren: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Ref</a:t>
            </a:r>
            <a:r>
              <a:rPr lang="de-DE" sz="2400" dirty="0" smtClean="0"/>
              <a:t> [+Index +</a:t>
            </a:r>
            <a:r>
              <a:rPr lang="de-DE" sz="2400" dirty="0" err="1" smtClean="0"/>
              <a:t>Workspace</a:t>
            </a:r>
            <a:r>
              <a:rPr lang="de-DE" sz="2400" dirty="0" smtClean="0"/>
              <a:t>] </a:t>
            </a:r>
            <a:r>
              <a:rPr lang="de-DE" sz="2400" dirty="0"/>
              <a:t>des aktuellen </a:t>
            </a:r>
            <a:r>
              <a:rPr lang="de-DE" sz="2400" dirty="0" err="1"/>
              <a:t>Branches</a:t>
            </a:r>
            <a:r>
              <a:rPr lang="de-DE" sz="2400" dirty="0"/>
              <a:t> setzen: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Ref-Änderungen</a:t>
            </a:r>
            <a:r>
              <a:rPr lang="de-DE" sz="2400" dirty="0" smtClean="0"/>
              <a:t> nachvollziehen:</a:t>
            </a:r>
            <a:br>
              <a:rPr lang="de-DE" sz="2400" dirty="0" smtClean="0"/>
            </a:br>
            <a:r>
              <a:rPr lang="de-DE" sz="2400" dirty="0" err="1" smtClean="0"/>
              <a:t>reflog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70616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show-ref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--head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22978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show-ref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--tags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--dereference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8327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full-ref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935570"/>
            <a:ext cx="7822376" cy="106954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--hard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#Index +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Workspace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   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#Index</a:t>
            </a: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--soft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#Nur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593130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reflog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reflog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232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4339072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ours</a:t>
            </a:r>
            <a:r>
              <a:rPr lang="de-DE" dirty="0" smtClean="0"/>
              <a:t>“ vs. </a:t>
            </a:r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recursive</a:t>
            </a:r>
            <a:r>
              <a:rPr lang="de-DE" dirty="0" smtClean="0"/>
              <a:t>“ mit Option </a:t>
            </a:r>
            <a:r>
              <a:rPr lang="de-DE" dirty="0" err="1" smtClean="0"/>
              <a:t>ours</a:t>
            </a:r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2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Nur eine Seite hat sich verändert =&gt; kein </a:t>
            </a:r>
            <a:r>
              <a:rPr lang="de-DE" dirty="0" err="1" smtClean="0"/>
              <a:t>Merge</a:t>
            </a:r>
            <a:r>
              <a:rPr lang="de-DE" dirty="0" smtClean="0"/>
              <a:t>-Commit</a:t>
            </a:r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FF-MERGE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08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Merge</a:t>
            </a:r>
            <a:r>
              <a:rPr lang="de-DE" dirty="0" smtClean="0"/>
              <a:t>-Commit erzwingen...</a:t>
            </a:r>
          </a:p>
          <a:p>
            <a:r>
              <a:rPr lang="de-DE" dirty="0" smtClean="0"/>
              <a:t>Warum: z.B. Dokumentation / First-Parent-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–log &lt;</a:t>
            </a:r>
            <a:r>
              <a:rPr lang="de-DE" dirty="0" err="1" smtClean="0"/>
              <a:t>n</a:t>
            </a:r>
            <a:r>
              <a:rPr lang="de-DE" dirty="0" smtClean="0"/>
              <a:t>&gt;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FF-ONLY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02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</a:t>
            </a:r>
          </a:p>
          <a:p>
            <a:r>
              <a:rPr lang="de-DE" dirty="0" smtClean="0"/>
              <a:t>Wo startet ein 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 </a:t>
            </a:r>
            <a:r>
              <a:rPr lang="de-DE" dirty="0" err="1" smtClean="0"/>
              <a:t>master</a:t>
            </a:r>
            <a:r>
              <a:rPr lang="de-DE" dirty="0" smtClean="0"/>
              <a:t> HEAD</a:t>
            </a:r>
          </a:p>
          <a:p>
            <a:r>
              <a:rPr lang="de-DE" dirty="0" smtClean="0"/>
              <a:t>Anwendungsfall</a:t>
            </a:r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tag --points-</a:t>
            </a:r>
            <a:r>
              <a:rPr lang="de-DE" dirty="0" err="1" smtClean="0"/>
              <a:t>at</a:t>
            </a:r>
            <a:r>
              <a:rPr lang="de-DE" dirty="0" smtClean="0"/>
              <a:t> 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MERGES-BASE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52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Anwendungsfall?</a:t>
            </a:r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-file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MERGES-FILE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814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4D4D4D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645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ls</a:t>
            </a:r>
            <a:r>
              <a:rPr lang="de-DE" dirty="0"/>
              <a:t>-files --stage -&gt; nach </a:t>
            </a:r>
            <a:r>
              <a:rPr lang="de-DE" dirty="0" err="1"/>
              <a:t>Merge</a:t>
            </a:r>
            <a:r>
              <a:rPr lang="de-DE" dirty="0"/>
              <a:t> Konflikt-&gt;Stages erklären</a:t>
            </a:r>
          </a:p>
          <a:p>
            <a:pPr marL="0" indent="0">
              <a:buNone/>
            </a:pPr>
            <a:r>
              <a:rPr lang="de-DE" dirty="0" err="1" smtClean="0"/>
              <a:t>Merge</a:t>
            </a:r>
            <a:r>
              <a:rPr lang="de-DE" dirty="0" smtClean="0"/>
              <a:t>-Konflikte lösen</a:t>
            </a:r>
          </a:p>
          <a:p>
            <a:pPr marL="457200" lvl="1" indent="-457200"/>
            <a:r>
              <a:rPr lang="de-DE" dirty="0" err="1"/>
              <a:t>merge.conflictstyle</a:t>
            </a:r>
            <a:r>
              <a:rPr lang="de-DE" dirty="0"/>
              <a:t> </a:t>
            </a:r>
            <a:r>
              <a:rPr lang="de-DE" dirty="0" smtClean="0"/>
              <a:t>diff3</a:t>
            </a:r>
          </a:p>
          <a:p>
            <a:pPr marL="857250" lvl="2" indent="-457200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merge.conflictstyle</a:t>
            </a:r>
            <a:r>
              <a:rPr lang="de-DE" dirty="0"/>
              <a:t> diff3</a:t>
            </a:r>
            <a:endParaRPr lang="de-DE" dirty="0" smtClean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--</a:t>
            </a:r>
            <a:r>
              <a:rPr lang="de-DE" dirty="0" err="1"/>
              <a:t>theirs</a:t>
            </a:r>
            <a:r>
              <a:rPr lang="de-DE" dirty="0"/>
              <a:t>, --</a:t>
            </a:r>
            <a:r>
              <a:rPr lang="de-DE" dirty="0" err="1"/>
              <a:t>ours</a:t>
            </a:r>
            <a:endParaRPr lang="de-DE" dirty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-m FILE -&gt; nochmal mit dem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smtClean="0"/>
              <a:t>beginnen</a:t>
            </a:r>
          </a:p>
          <a:p>
            <a:r>
              <a:rPr lang="de-DE" dirty="0" smtClean="0"/>
              <a:t>Externes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-tool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KONFLIKTE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9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Aufruf von </a:t>
            </a:r>
            <a:r>
              <a:rPr lang="de-DE" dirty="0" err="1" smtClean="0"/>
              <a:t>Merge</a:t>
            </a:r>
            <a:r>
              <a:rPr lang="de-DE" dirty="0" smtClean="0"/>
              <a:t>-Tool über </a:t>
            </a:r>
            <a:r>
              <a:rPr lang="de-DE" dirty="0" err="1" smtClean="0"/>
              <a:t>Cmd</a:t>
            </a:r>
            <a:r>
              <a:rPr lang="de-DE" dirty="0" smtClean="0"/>
              <a:t>-Line: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mergetool</a:t>
            </a:r>
            <a:r>
              <a:rPr lang="de-DE" dirty="0" smtClean="0"/>
              <a:t> –-tool=$BASE $LOCAL $REMOTE $MERGED</a:t>
            </a:r>
          </a:p>
          <a:p>
            <a:r>
              <a:rPr lang="de-DE" dirty="0" smtClean="0"/>
              <a:t>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:</a:t>
            </a:r>
          </a:p>
          <a:p>
            <a:r>
              <a:rPr lang="de-DE" dirty="0" smtClean="0"/>
              <a:t>Registrieren: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merge.tool.NAME.cmd</a:t>
            </a:r>
            <a:endParaRPr lang="de-DE" dirty="0" smtClean="0"/>
          </a:p>
          <a:p>
            <a:r>
              <a:rPr lang="de-DE" dirty="0" smtClean="0"/>
              <a:t>Default setzen: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mergetool</a:t>
            </a:r>
            <a:r>
              <a:rPr lang="de-DE" dirty="0" smtClean="0"/>
              <a:t> NAME </a:t>
            </a:r>
          </a:p>
          <a:p>
            <a:r>
              <a:rPr lang="de-DE" dirty="0" smtClean="0"/>
              <a:t>Kandidaten</a:t>
            </a:r>
          </a:p>
          <a:p>
            <a:pPr lvl="1"/>
            <a:r>
              <a:rPr lang="de-DE" dirty="0"/>
              <a:t>P4merge (http://</a:t>
            </a:r>
            <a:r>
              <a:rPr lang="de-DE" dirty="0" err="1"/>
              <a:t>www.perforce.com</a:t>
            </a:r>
            <a:r>
              <a:rPr lang="de-DE" dirty="0"/>
              <a:t>/</a:t>
            </a:r>
            <a:r>
              <a:rPr lang="de-DE" dirty="0" err="1"/>
              <a:t>product</a:t>
            </a:r>
            <a:r>
              <a:rPr lang="de-DE" dirty="0"/>
              <a:t>/</a:t>
            </a:r>
            <a:r>
              <a:rPr lang="de-DE" dirty="0" err="1"/>
              <a:t>components</a:t>
            </a:r>
            <a:r>
              <a:rPr lang="de-DE" dirty="0"/>
              <a:t>/</a:t>
            </a:r>
            <a:r>
              <a:rPr lang="de-DE" dirty="0" err="1"/>
              <a:t>perforce</a:t>
            </a:r>
            <a:r>
              <a:rPr lang="de-DE" dirty="0"/>
              <a:t>-</a:t>
            </a:r>
            <a:r>
              <a:rPr lang="de-DE" dirty="0" err="1"/>
              <a:t>visual</a:t>
            </a:r>
            <a:r>
              <a:rPr lang="de-DE" dirty="0"/>
              <a:t>-</a:t>
            </a:r>
            <a:r>
              <a:rPr lang="de-DE" dirty="0" err="1"/>
              <a:t>merge</a:t>
            </a:r>
            <a:r>
              <a:rPr lang="de-DE" dirty="0"/>
              <a:t>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diff</a:t>
            </a:r>
            <a:r>
              <a:rPr lang="de-DE" dirty="0"/>
              <a:t>-</a:t>
            </a:r>
            <a:r>
              <a:rPr lang="de-DE" dirty="0" smtClean="0"/>
              <a:t>tools)</a:t>
            </a:r>
          </a:p>
          <a:p>
            <a:pPr lvl="1"/>
            <a:r>
              <a:rPr lang="de-DE" dirty="0" err="1" smtClean="0"/>
              <a:t>Meld</a:t>
            </a:r>
            <a:r>
              <a:rPr lang="de-DE" dirty="0"/>
              <a:t> (http://</a:t>
            </a:r>
            <a:r>
              <a:rPr lang="de-DE" dirty="0" err="1"/>
              <a:t>meldmerge.org</a:t>
            </a:r>
            <a:r>
              <a:rPr lang="de-DE" dirty="0" smtClean="0"/>
              <a:t>/)</a:t>
            </a:r>
          </a:p>
          <a:p>
            <a:pPr lvl="1"/>
            <a:r>
              <a:rPr lang="de-DE" dirty="0" err="1" smtClean="0"/>
              <a:t>Semanticmerge</a:t>
            </a:r>
            <a:r>
              <a:rPr lang="de-DE" dirty="0" smtClean="0"/>
              <a:t> (Kommerziell, nie </a:t>
            </a:r>
            <a:r>
              <a:rPr lang="de-DE" dirty="0"/>
              <a:t>benutzt) </a:t>
            </a:r>
            <a:r>
              <a:rPr lang="de-DE" dirty="0">
                <a:hlinkClick r:id="rId2"/>
              </a:rPr>
              <a:t>http://www.semanticmerge.com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13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6" y="1155855"/>
            <a:ext cx="7067900" cy="4899424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96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rerere.enabled</a:t>
            </a:r>
            <a:r>
              <a:rPr lang="de-DE" dirty="0"/>
              <a:t> </a:t>
            </a:r>
            <a:r>
              <a:rPr lang="de-DE" dirty="0" err="1" smtClean="0"/>
              <a:t>true</a:t>
            </a:r>
            <a:endParaRPr lang="de-DE" dirty="0" smtClean="0"/>
          </a:p>
          <a:p>
            <a:r>
              <a:rPr lang="de-DE" dirty="0" smtClean="0"/>
              <a:t>Nochmaliges ausführen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checkout</a:t>
            </a:r>
            <a:r>
              <a:rPr lang="de-DE" dirty="0" smtClean="0"/>
              <a:t> –</a:t>
            </a:r>
            <a:r>
              <a:rPr lang="de-DE" dirty="0" err="1" smtClean="0"/>
              <a:t>conflict</a:t>
            </a:r>
            <a:r>
              <a:rPr lang="de-DE" dirty="0" smtClean="0"/>
              <a:t>=diff3 </a:t>
            </a:r>
            <a:r>
              <a:rPr lang="de-DE" dirty="0" err="1" smtClean="0"/>
              <a:t>readme.txt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RERERE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30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4565150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Austauch</a:t>
            </a:r>
            <a:r>
              <a:rPr lang="de-DE" dirty="0" smtClean="0"/>
              <a:t> mit Remote-Repository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Was ist ein Remote?</a:t>
            </a:r>
          </a:p>
          <a:p>
            <a:endParaRPr lang="de-DE" dirty="0"/>
          </a:p>
          <a:p>
            <a:r>
              <a:rPr lang="de-DE" dirty="0" smtClean="0"/>
              <a:t>Woher kommt ein Remote?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lonen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-v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update</a:t>
            </a:r>
          </a:p>
          <a:p>
            <a:pPr lvl="1"/>
            <a:r>
              <a:rPr lang="de-DE" dirty="0" smtClean="0"/>
              <a:t>Mittlerweile 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endParaRPr lang="de-DE" dirty="0" smtClean="0"/>
          </a:p>
          <a:p>
            <a:pPr lvl="1"/>
            <a:r>
              <a:rPr lang="de-DE" dirty="0"/>
              <a:t>http://stackoverflow.com/a/17512004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rm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remote-name </a:t>
            </a:r>
            <a:r>
              <a:rPr lang="de-DE" dirty="0" err="1" smtClean="0"/>
              <a:t>vs</a:t>
            </a:r>
            <a:r>
              <a:rPr lang="de-DE" dirty="0" smtClean="0"/>
              <a:t> URL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83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</a:t>
            </a:r>
          </a:p>
          <a:p>
            <a:pPr lvl="1"/>
            <a:r>
              <a:rPr lang="de-DE" dirty="0" smtClean="0"/>
              <a:t>Zeigt an, welche Referenzen es in einem Remote Repository gibt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ls</a:t>
            </a:r>
            <a:r>
              <a:rPr lang="de-DE" dirty="0"/>
              <a:t>-remote </a:t>
            </a:r>
            <a:r>
              <a:rPr lang="de-DE" dirty="0" err="1"/>
              <a:t>fw</a:t>
            </a:r>
            <a:r>
              <a:rPr lang="de-DE" dirty="0"/>
              <a:t> \*pull\</a:t>
            </a:r>
            <a:r>
              <a:rPr lang="de-DE" dirty="0" smtClean="0"/>
              <a:t>*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 2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6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Refspec</a:t>
            </a:r>
            <a:r>
              <a:rPr lang="de-DE" dirty="0" smtClean="0"/>
              <a:t> beim remote </a:t>
            </a:r>
            <a:r>
              <a:rPr lang="de-DE" dirty="0" err="1" smtClean="0"/>
              <a:t>add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+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heads</a:t>
            </a:r>
            <a:r>
              <a:rPr lang="de-DE" dirty="0"/>
              <a:t>/*: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remotes</a:t>
            </a:r>
            <a:r>
              <a:rPr lang="de-DE" dirty="0" smtClean="0"/>
              <a:t>/</a:t>
            </a:r>
            <a:r>
              <a:rPr lang="de-DE" dirty="0" err="1" smtClean="0">
                <a:solidFill>
                  <a:srgbClr val="FF0000"/>
                </a:solidFill>
              </a:rPr>
              <a:t>origin</a:t>
            </a:r>
            <a:r>
              <a:rPr lang="de-DE" dirty="0" smtClean="0"/>
              <a:t>/</a:t>
            </a:r>
            <a:r>
              <a:rPr lang="de-DE" dirty="0"/>
              <a:t>*</a:t>
            </a:r>
          </a:p>
          <a:p>
            <a:r>
              <a:rPr lang="de-DE" dirty="0" smtClean="0"/>
              <a:t>+ = beim Pull wird ggf. ein </a:t>
            </a:r>
            <a:r>
              <a:rPr lang="de-DE" dirty="0" err="1" smtClean="0"/>
              <a:t>Merge</a:t>
            </a:r>
            <a:r>
              <a:rPr lang="de-DE" dirty="0" smtClean="0"/>
              <a:t> durchgeführt. Ohne plus: nur ff</a:t>
            </a:r>
          </a:p>
          <a:p>
            <a:r>
              <a:rPr lang="de-DE" dirty="0" smtClean="0"/>
              <a:t>Welche Referenzen gibt es?</a:t>
            </a:r>
          </a:p>
          <a:p>
            <a:pPr lvl="1"/>
            <a:r>
              <a:rPr lang="de-DE" dirty="0" err="1" smtClean="0"/>
              <a:t>Branches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heads</a:t>
            </a:r>
            <a:endParaRPr lang="de-DE" dirty="0" smtClean="0"/>
          </a:p>
          <a:p>
            <a:pPr lvl="1"/>
            <a:r>
              <a:rPr lang="de-DE" dirty="0" smtClean="0"/>
              <a:t>Tags: </a:t>
            </a:r>
            <a:r>
              <a:rPr lang="de-DE" dirty="0" err="1" smtClean="0"/>
              <a:t>refs</a:t>
            </a:r>
            <a:r>
              <a:rPr lang="de-DE" dirty="0" smtClean="0"/>
              <a:t>/tags</a:t>
            </a:r>
          </a:p>
          <a:p>
            <a:pPr lvl="1"/>
            <a:r>
              <a:rPr lang="de-DE" dirty="0" smtClean="0"/>
              <a:t>Notes: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1"/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Pullrequest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/pull</a:t>
            </a:r>
          </a:p>
          <a:p>
            <a:pPr lvl="1"/>
            <a:r>
              <a:rPr lang="de-DE" dirty="0" smtClean="0"/>
              <a:t>Gerrit: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</a:t>
            </a:r>
            <a:r>
              <a:rPr lang="de-DE" dirty="0" err="1" smtClean="0"/>
              <a:t>master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968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Definiert, welche Referenzen vom Server geholt </a:t>
            </a:r>
            <a:r>
              <a:rPr lang="de-DE" dirty="0" err="1" smtClean="0"/>
              <a:t>bzw</a:t>
            </a:r>
            <a:r>
              <a:rPr lang="de-DE" dirty="0" smtClean="0"/>
              <a:t> zum Server geschrieben werden</a:t>
            </a:r>
          </a:p>
          <a:p>
            <a:r>
              <a:rPr lang="de-DE" dirty="0" smtClean="0"/>
              <a:t>Default-Wert beim Neuanlegen: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849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+ </a:t>
            </a:r>
            <a:r>
              <a:rPr lang="de-DE" dirty="0" err="1" smtClean="0"/>
              <a:t>Fetch</a:t>
            </a:r>
            <a:r>
              <a:rPr lang="de-DE" dirty="0" smtClean="0"/>
              <a:t>: Aktualisiert Tracking-</a:t>
            </a:r>
            <a:r>
              <a:rPr lang="de-DE" dirty="0" err="1" smtClean="0"/>
              <a:t>Branch</a:t>
            </a:r>
            <a:r>
              <a:rPr lang="de-DE" dirty="0" smtClean="0"/>
              <a:t> auch, wenn kein fast-forward möglich</a:t>
            </a:r>
          </a:p>
          <a:p>
            <a:r>
              <a:rPr lang="de-DE" dirty="0" smtClean="0"/>
              <a:t>+ Push: Führt einen ‚</a:t>
            </a:r>
            <a:r>
              <a:rPr lang="de-DE" dirty="0" err="1" smtClean="0"/>
              <a:t>force</a:t>
            </a:r>
            <a:r>
              <a:rPr lang="de-DE" dirty="0" smtClean="0"/>
              <a:t>-push‘ durch (analog push –f)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0" y="4079773"/>
            <a:ext cx="598405" cy="74357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1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38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</a:p>
          <a:p>
            <a:pPr lvl="1"/>
            <a:r>
              <a:rPr lang="de-DE" dirty="0" smtClean="0"/>
              <a:t>Alle </a:t>
            </a:r>
            <a:r>
              <a:rPr lang="de-DE" dirty="0" err="1" smtClean="0"/>
              <a:t>Pullrequest</a:t>
            </a:r>
            <a:r>
              <a:rPr lang="de-DE" dirty="0" smtClean="0"/>
              <a:t> von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fetchen</a:t>
            </a:r>
            <a:r>
              <a:rPr lang="de-DE" dirty="0" smtClean="0"/>
              <a:t> und unter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/NUMMER ablegen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/pull/*/</a:t>
            </a:r>
            <a:r>
              <a:rPr lang="de-DE" dirty="0" err="1" smtClean="0"/>
              <a:t>head:remotes</a:t>
            </a:r>
            <a:r>
              <a:rPr lang="de-DE" dirty="0" smtClean="0"/>
              <a:t>/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/*</a:t>
            </a:r>
          </a:p>
          <a:p>
            <a:pPr lvl="1"/>
            <a:r>
              <a:rPr lang="de-DE" dirty="0" smtClean="0"/>
              <a:t>Alle Tags </a:t>
            </a:r>
            <a:r>
              <a:rPr lang="de-DE" dirty="0" err="1" smtClean="0"/>
              <a:t>fetchen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/tags*</a:t>
            </a:r>
          </a:p>
          <a:p>
            <a:pPr lvl="1"/>
            <a:r>
              <a:rPr lang="de-DE" dirty="0" smtClean="0"/>
              <a:t>(Identisch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--tags)</a:t>
            </a:r>
          </a:p>
          <a:p>
            <a:pPr lvl="1"/>
            <a:r>
              <a:rPr lang="de-DE" dirty="0" smtClean="0"/>
              <a:t>Aktuellen </a:t>
            </a:r>
            <a:r>
              <a:rPr lang="de-DE" dirty="0" err="1" smtClean="0"/>
              <a:t>Branch</a:t>
            </a:r>
            <a:r>
              <a:rPr lang="de-DE" dirty="0" smtClean="0"/>
              <a:t> zum Gerrit Review pushen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</a:t>
            </a:r>
            <a:r>
              <a:rPr lang="de-DE" dirty="0" err="1" smtClean="0"/>
              <a:t>HEAD:refs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/feature-1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73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Fetch</a:t>
            </a:r>
            <a:r>
              <a:rPr lang="de-DE" dirty="0" smtClean="0"/>
              <a:t> ohne benanntes Remote</a:t>
            </a:r>
          </a:p>
          <a:p>
            <a:r>
              <a:rPr lang="de-DE" dirty="0" err="1" smtClean="0"/>
              <a:t>Prune</a:t>
            </a:r>
            <a:r>
              <a:rPr lang="de-DE" dirty="0" smtClean="0"/>
              <a:t> 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/>
              <a:t>Nur Tags, die auf </a:t>
            </a:r>
            <a:r>
              <a:rPr lang="de-DE" dirty="0" err="1"/>
              <a:t>gefetchte</a:t>
            </a:r>
            <a:r>
              <a:rPr lang="de-DE" dirty="0"/>
              <a:t> Objekte zeigen, werden ebenfalls </a:t>
            </a:r>
            <a:r>
              <a:rPr lang="de-DE" dirty="0" err="1"/>
              <a:t>gefecht</a:t>
            </a:r>
            <a:endParaRPr lang="de-DE" dirty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–tags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/tags/*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5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Einrichten eines Tracking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Beim Push: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push --set-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/f4</a:t>
            </a:r>
          </a:p>
          <a:p>
            <a:pPr lvl="1"/>
            <a:r>
              <a:rPr lang="de-DE" dirty="0" smtClean="0"/>
              <a:t>Beim Erzeugen eines </a:t>
            </a:r>
            <a:r>
              <a:rPr lang="de-DE" dirty="0" err="1" smtClean="0"/>
              <a:t>Branches</a:t>
            </a:r>
            <a:r>
              <a:rPr lang="de-DE" dirty="0" smtClean="0"/>
              <a:t>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-b f4 --track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lvl="2"/>
            <a:r>
              <a:rPr lang="de-DE" dirty="0" smtClean="0"/>
              <a:t>DEFAULT-VERHALTEN !!!</a:t>
            </a:r>
          </a:p>
          <a:p>
            <a:pPr lvl="1"/>
            <a:r>
              <a:rPr lang="de-DE" dirty="0" smtClean="0"/>
              <a:t>Im Nachhinein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--set-</a:t>
            </a:r>
            <a:r>
              <a:rPr lang="de-DE" dirty="0" err="1"/>
              <a:t>upstream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marL="914400" lvl="2" indent="0">
              <a:buNone/>
            </a:pPr>
            <a:endParaRPr lang="de-DE" dirty="0" smtClean="0"/>
          </a:p>
          <a:p>
            <a:pPr lvl="2"/>
            <a:endParaRPr lang="de-DE" dirty="0"/>
          </a:p>
          <a:p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/>
              <a:t>-</a:t>
            </a:r>
            <a:r>
              <a:rPr lang="de-DE" dirty="0" err="1"/>
              <a:t>vv</a:t>
            </a:r>
            <a:r>
              <a:rPr lang="de-DE" dirty="0"/>
              <a:t> -&gt; Verbindung zu tracking-</a:t>
            </a:r>
            <a:r>
              <a:rPr lang="de-DE" dirty="0" err="1"/>
              <a:t>Branches</a:t>
            </a:r>
            <a:r>
              <a:rPr lang="de-DE" dirty="0"/>
              <a:t> anzeigen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18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&lt;</a:t>
            </a:r>
            <a:r>
              <a:rPr lang="de-DE" dirty="0" err="1"/>
              <a:t>repository</a:t>
            </a:r>
            <a:r>
              <a:rPr lang="de-DE" dirty="0"/>
              <a:t>&gt; </a:t>
            </a:r>
            <a:r>
              <a:rPr lang="de-DE" dirty="0" err="1"/>
              <a:t>argument</a:t>
            </a:r>
            <a:r>
              <a:rPr lang="de-DE" dirty="0"/>
              <a:t>, </a:t>
            </a:r>
            <a:r>
              <a:rPr lang="de-DE" dirty="0" err="1"/>
              <a:t>branch</a:t>
            </a:r>
            <a:r>
              <a:rPr lang="de-DE" dirty="0"/>
              <a:t>.*.remote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consulted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&gt;...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--all, --</a:t>
            </a:r>
            <a:r>
              <a:rPr lang="de-DE" dirty="0" err="1"/>
              <a:t>mirror</a:t>
            </a:r>
            <a:r>
              <a:rPr lang="de-DE" dirty="0"/>
              <a:t>, --tags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consulting</a:t>
            </a:r>
            <a:r>
              <a:rPr lang="de-DE" dirty="0"/>
              <a:t> remote.*.push </a:t>
            </a:r>
            <a:r>
              <a:rPr lang="de-DE" dirty="0" err="1"/>
              <a:t>configuration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, </a:t>
            </a:r>
            <a:r>
              <a:rPr lang="de-DE" dirty="0" err="1"/>
              <a:t>honors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(See </a:t>
            </a:r>
            <a:r>
              <a:rPr lang="de-DE" dirty="0" err="1"/>
              <a:t>git-config</a:t>
            </a:r>
            <a:r>
              <a:rPr lang="de-DE" dirty="0"/>
              <a:t>[1]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).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060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push &lt;remote&gt; &lt;</a:t>
            </a:r>
            <a:r>
              <a:rPr lang="de-DE" dirty="0" err="1" smtClean="0"/>
              <a:t>branch</a:t>
            </a:r>
            <a:r>
              <a:rPr lang="de-DE" dirty="0"/>
              <a:t>&gt;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Force-push –f</a:t>
            </a:r>
          </a:p>
          <a:p>
            <a:r>
              <a:rPr lang="de-DE" dirty="0" smtClean="0"/>
              <a:t>Remote </a:t>
            </a:r>
            <a:r>
              <a:rPr lang="de-DE" dirty="0" err="1" smtClean="0"/>
              <a:t>Branch</a:t>
            </a:r>
            <a:r>
              <a:rPr lang="de-DE" dirty="0" smtClean="0"/>
              <a:t> löschen :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Branch</a:t>
            </a:r>
            <a:r>
              <a:rPr lang="de-DE" dirty="0" smtClean="0"/>
              <a:t> auf anderen </a:t>
            </a:r>
            <a:r>
              <a:rPr lang="de-DE" dirty="0" err="1" smtClean="0"/>
              <a:t>Branch</a:t>
            </a:r>
            <a:r>
              <a:rPr lang="de-DE" dirty="0" smtClean="0"/>
              <a:t> pushen: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remote </a:t>
            </a:r>
            <a:r>
              <a:rPr lang="de-DE" dirty="0" err="1" smtClean="0"/>
              <a:t>lokalerBranch:remoteBranch</a:t>
            </a:r>
            <a:endParaRPr lang="de-DE" dirty="0" smtClean="0"/>
          </a:p>
          <a:p>
            <a:pPr lvl="1"/>
            <a:r>
              <a:rPr lang="de-DE" dirty="0" smtClean="0"/>
              <a:t>Ändert nicht den Tracking-</a:t>
            </a:r>
            <a:r>
              <a:rPr lang="de-DE" dirty="0" err="1" smtClean="0"/>
              <a:t>Branch</a:t>
            </a:r>
            <a:r>
              <a:rPr lang="de-DE" dirty="0" smtClean="0"/>
              <a:t> !!!</a:t>
            </a:r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44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dirty="0" err="1"/>
              <a:t>push.default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well-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in a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push </a:t>
            </a:r>
            <a:r>
              <a:rPr lang="de-DE" dirty="0" err="1"/>
              <a:t>destination</a:t>
            </a:r>
            <a:r>
              <a:rPr lang="de-DE" dirty="0"/>
              <a:t>),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nothing</a:t>
            </a:r>
            <a:r>
              <a:rPr lang="de-DE" dirty="0"/>
              <a:t> - do not push </a:t>
            </a:r>
            <a:r>
              <a:rPr lang="de-DE" dirty="0" err="1"/>
              <a:t>anything</a:t>
            </a:r>
            <a:r>
              <a:rPr lang="de-DE" dirty="0"/>
              <a:t> (</a:t>
            </a:r>
            <a:r>
              <a:rPr lang="de-DE" dirty="0" err="1"/>
              <a:t>error</a:t>
            </a:r>
            <a:r>
              <a:rPr lang="de-DE" dirty="0"/>
              <a:t> out) </a:t>
            </a:r>
            <a:r>
              <a:rPr lang="de-DE" dirty="0" err="1"/>
              <a:t>unless</a:t>
            </a:r>
            <a:r>
              <a:rPr lang="de-DE" dirty="0"/>
              <a:t> a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primarily</a:t>
            </a:r>
            <a:r>
              <a:rPr lang="de-DE" dirty="0"/>
              <a:t> </a:t>
            </a:r>
            <a:r>
              <a:rPr lang="de-DE" dirty="0" err="1"/>
              <a:t>meant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explicit.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receiving</a:t>
            </a:r>
            <a:r>
              <a:rPr lang="de-DE" dirty="0"/>
              <a:t> end. Works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upstream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@{</a:t>
            </a:r>
            <a:r>
              <a:rPr lang="de-DE" dirty="0" err="1"/>
              <a:t>upstream</a:t>
            </a:r>
            <a:r>
              <a:rPr lang="de-DE" dirty="0"/>
              <a:t>}). 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 (i.e.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simple - in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like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branch’s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remote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remote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safest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beginners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in </a:t>
            </a:r>
            <a:r>
              <a:rPr lang="de-DE" dirty="0" err="1"/>
              <a:t>Git</a:t>
            </a:r>
            <a:r>
              <a:rPr lang="de-DE" dirty="0"/>
              <a:t> 2.0.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matching</a:t>
            </a:r>
            <a:r>
              <a:rPr lang="de-DE" dirty="0"/>
              <a:t> - push all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ends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(e.g.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push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push </a:t>
            </a:r>
            <a:r>
              <a:rPr lang="de-DE" dirty="0" err="1"/>
              <a:t>to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push out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finish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push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unfinished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Also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outside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, but not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2.0 (simple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http://git-scm.com/docs/git-</a:t>
            </a:r>
            <a:r>
              <a:rPr lang="de-DE" dirty="0" smtClean="0">
                <a:hlinkClick r:id="rId2"/>
              </a:rPr>
              <a:t>config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810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Push.default</a:t>
            </a:r>
            <a:endParaRPr lang="de-DE" dirty="0" smtClean="0"/>
          </a:p>
          <a:p>
            <a:pPr lvl="1"/>
            <a:r>
              <a:rPr lang="de-DE" dirty="0" smtClean="0"/>
              <a:t>Simple: Nur aktueller </a:t>
            </a:r>
            <a:r>
              <a:rPr lang="de-DE" dirty="0" err="1" smtClean="0"/>
              <a:t>Branch</a:t>
            </a:r>
            <a:r>
              <a:rPr lang="de-DE" dirty="0" smtClean="0"/>
              <a:t>, sofern der lokale </a:t>
            </a:r>
            <a:r>
              <a:rPr lang="de-DE" dirty="0" err="1" smtClean="0"/>
              <a:t>Branch</a:t>
            </a:r>
            <a:r>
              <a:rPr lang="de-DE" dirty="0" smtClean="0"/>
              <a:t>-Namen dem Tracking-</a:t>
            </a:r>
            <a:r>
              <a:rPr lang="de-DE" dirty="0" err="1" smtClean="0"/>
              <a:t>Branchnamen</a:t>
            </a:r>
            <a:r>
              <a:rPr lang="de-DE" dirty="0" smtClean="0"/>
              <a:t> entspricht</a:t>
            </a:r>
          </a:p>
          <a:p>
            <a:pPr lvl="1"/>
            <a:r>
              <a:rPr lang="de-DE" dirty="0" err="1" smtClean="0"/>
              <a:t>Matching</a:t>
            </a:r>
            <a:r>
              <a:rPr lang="de-DE" dirty="0" smtClean="0"/>
              <a:t>: Alle </a:t>
            </a:r>
            <a:r>
              <a:rPr lang="de-DE" dirty="0" err="1" smtClean="0"/>
              <a:t>Branches</a:t>
            </a:r>
            <a:r>
              <a:rPr lang="de-DE" dirty="0" smtClean="0"/>
              <a:t>, zu denen es ein Remote-</a:t>
            </a:r>
            <a:r>
              <a:rPr lang="de-DE" dirty="0" err="1" smtClean="0"/>
              <a:t>Branch</a:t>
            </a:r>
            <a:r>
              <a:rPr lang="de-DE" dirty="0" smtClean="0"/>
              <a:t> gleichen Namens gibt</a:t>
            </a:r>
          </a:p>
          <a:p>
            <a:r>
              <a:rPr lang="de-DE" dirty="0" smtClean="0"/>
              <a:t>Vor </a:t>
            </a:r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smtClean="0"/>
              <a:t>2.0: war </a:t>
            </a:r>
            <a:r>
              <a:rPr lang="de-DE" dirty="0" err="1" smtClean="0"/>
              <a:t>matching</a:t>
            </a:r>
            <a:r>
              <a:rPr lang="de-DE" dirty="0" smtClean="0"/>
              <a:t> der Default,</a:t>
            </a:r>
          </a:p>
          <a:p>
            <a:r>
              <a:rPr lang="de-DE" dirty="0" smtClean="0"/>
              <a:t>Seit 2.0 ist simple der </a:t>
            </a:r>
            <a:r>
              <a:rPr lang="de-DE" dirty="0" err="1" smtClean="0"/>
              <a:t>default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/>
              <a:t>blog.nicoschuele.com</a:t>
            </a:r>
            <a:r>
              <a:rPr lang="de-DE" dirty="0"/>
              <a:t>/</a:t>
            </a:r>
            <a:r>
              <a:rPr lang="de-DE" dirty="0" err="1"/>
              <a:t>posts</a:t>
            </a:r>
            <a:r>
              <a:rPr lang="de-DE" dirty="0"/>
              <a:t>/git-2-0-changes-push-default-to-simple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 2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3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>
                <a:latin typeface="Courier New"/>
                <a:cs typeface="Courier New"/>
              </a:rPr>
              <a:t>checkout</a:t>
            </a:r>
            <a:r>
              <a:rPr lang="de-DE" dirty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/</a:t>
            </a:r>
            <a:r>
              <a:rPr lang="de-DE" dirty="0" err="1">
                <a:latin typeface="Courier New"/>
                <a:cs typeface="Courier New"/>
              </a:rPr>
              <a:t>branchname</a:t>
            </a: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>
                <a:latin typeface="Courier New"/>
                <a:cs typeface="Courier New"/>
              </a:rPr>
              <a:t>pull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push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: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0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3331599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51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93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60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35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01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30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mit dem </a:t>
            </a:r>
            <a:r>
              <a:rPr lang="de-DE" sz="2400" dirty="0" err="1" smtClean="0">
                <a:cs typeface="Courier New"/>
              </a:rPr>
              <a:t>Remote-Tracking-Branch</a:t>
            </a:r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71824" y="1462259"/>
            <a:ext cx="7822376" cy="414789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71824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71824" y="4010304"/>
            <a:ext cx="7822376" cy="50227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71824" y="4888127"/>
            <a:ext cx="7822376" cy="460949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881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715347"/>
            <a:ext cx="7822376" cy="535277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08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704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40" y="869000"/>
            <a:ext cx="4265797" cy="603018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2082674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343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792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1110875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51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00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112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56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42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16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64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53537042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15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34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25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30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96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89787296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24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254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30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84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de-DE" sz="2400" dirty="0" err="1"/>
              <a:t>Repo</a:t>
            </a:r>
            <a:r>
              <a:rPr lang="de-DE" sz="2400" dirty="0"/>
              <a:t>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Dateien zum nächsten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hinzufügen: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Commit</a:t>
            </a:r>
            <a:r>
              <a:rPr lang="de-DE" sz="2400" dirty="0" smtClean="0"/>
              <a:t> durchführen: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/>
              <a:t>Dateien</a:t>
            </a:r>
            <a:r>
              <a:rPr lang="de-DE" sz="2400" dirty="0" smtClean="0"/>
              <a:t> im nächsten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als gelöscht markieren: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Aktuellen Zustand des </a:t>
            </a:r>
            <a:r>
              <a:rPr lang="de-DE" sz="2400" dirty="0" err="1" smtClean="0"/>
              <a:t>Workspace</a:t>
            </a:r>
            <a:r>
              <a:rPr lang="de-DE" sz="2400" dirty="0" smtClean="0"/>
              <a:t> sehen:</a:t>
            </a:r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Historie </a:t>
            </a:r>
            <a:r>
              <a:rPr lang="de-DE" sz="2400" dirty="0"/>
              <a:t>ansehen</a:t>
            </a:r>
            <a:r>
              <a:rPr lang="de-DE" sz="2400" dirty="0" smtClean="0"/>
              <a:t>: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1437190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init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48759" y="225605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058211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–m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gui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384365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rm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4662518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status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48759" y="549980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log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--oneline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gitk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--all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61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706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216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4665111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1110875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8017568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5842843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8670681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9548473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708427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4146603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</a:t>
            </a:r>
            <a:r>
              <a:rPr lang="de-DE" dirty="0" err="1" smtClean="0"/>
              <a:t>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4427825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57286660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9110278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86332601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9672180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2003790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68380053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GIT APIS: BASH-ALTERNATIVEN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67977"/>
            <a:ext cx="6407150" cy="981256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73103519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4"/>
            <a:ext cx="7822376" cy="534820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git_repository_open(&amp;repo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to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git_oid_fromstr(&amp;oid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Lookup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and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git_commit_lookup(&amp;commit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git_blob_lookup(&amp;blob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</a:t>
            </a:r>
            <a:r>
              <a:rPr lang="de-DE" dirty="0" err="1" smtClean="0"/>
              <a:t>Rugged-Beispiel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3"/>
            <a:ext cx="7822376" cy="5097021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object=repo.lookup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index=repo.index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/>
              <a:t>Anzeige von beliebigen Objekten (</a:t>
            </a:r>
            <a:r>
              <a:rPr lang="de-DE" sz="2400" dirty="0" err="1"/>
              <a:t>blob</a:t>
            </a:r>
            <a:r>
              <a:rPr lang="de-DE" sz="2400" dirty="0" smtClean="0"/>
              <a:t>, </a:t>
            </a:r>
            <a:r>
              <a:rPr lang="de-DE" sz="2400" dirty="0" err="1" smtClean="0"/>
              <a:t>tree</a:t>
            </a:r>
            <a:r>
              <a:rPr lang="de-DE" sz="2400" dirty="0" smtClean="0"/>
              <a:t>, </a:t>
            </a:r>
            <a:r>
              <a:rPr lang="de-DE" sz="2400" dirty="0" err="1" smtClean="0"/>
              <a:t>commit</a:t>
            </a:r>
            <a:r>
              <a:rPr lang="de-DE" sz="2400" dirty="0" smtClean="0"/>
              <a:t>, tag)</a:t>
            </a:r>
            <a:r>
              <a:rPr lang="de-DE" sz="2400" dirty="0"/>
              <a:t>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smtClean="0"/>
              <a:t>Anzeige eines </a:t>
            </a:r>
            <a:r>
              <a:rPr lang="de-DE" sz="2400" dirty="0" err="1" smtClean="0"/>
              <a:t>Trees</a:t>
            </a:r>
            <a:r>
              <a:rPr lang="de-DE" sz="2400" dirty="0" smtClean="0"/>
              <a:t>:</a:t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smtClean="0"/>
              <a:t>Neues </a:t>
            </a:r>
            <a:r>
              <a:rPr lang="de-DE" sz="2400" dirty="0"/>
              <a:t>Commit zusammenstellen: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/>
              <a:t>Objekt </a:t>
            </a:r>
            <a:r>
              <a:rPr lang="de-DE" sz="2400" dirty="0" err="1"/>
              <a:t>Id</a:t>
            </a:r>
            <a:r>
              <a:rPr lang="de-DE" sz="2400" dirty="0"/>
              <a:t> erzeugen / Objekt speichern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err="1" smtClean="0"/>
              <a:t>Garbage</a:t>
            </a:r>
            <a:r>
              <a:rPr lang="de-DE" sz="2400" dirty="0" smtClean="0"/>
              <a:t> finden:</a:t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err="1" smtClean="0"/>
              <a:t>Garbage</a:t>
            </a:r>
            <a:r>
              <a:rPr lang="de-DE" sz="2400" dirty="0" smtClean="0"/>
              <a:t> </a:t>
            </a:r>
            <a:r>
              <a:rPr lang="de-DE" sz="2400" dirty="0"/>
              <a:t>aufräumen: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endParaRPr lang="de-DE" sz="2400" dirty="0"/>
          </a:p>
          <a:p>
            <a:pPr lvl="0">
              <a:defRPr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Objectdatabase</a:t>
            </a:r>
            <a:r>
              <a:rPr lang="de-DE" dirty="0" smtClean="0"/>
              <a:t> – Low Level Operationen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6225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cat-file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655104" y="230619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–r –t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7492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87707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hash-object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hash-object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-w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55104" y="473772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--unreachable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55104" y="554158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gc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[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--prune=all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9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1337881"/>
      </p:ext>
    </p:extLst>
  </p:cSld>
  <p:clrMapOvr>
    <a:masterClrMapping/>
  </p:clrMapOvr>
  <mc:AlternateContent>
    <mc:Choice xmlns:mv="urn:schemas-microsoft-com:mac:vml"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84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948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4995</Words>
  <Application>Microsoft Macintosh PowerPoint</Application>
  <PresentationFormat>Bildschirmpräsentation (4:3)</PresentationFormat>
  <Paragraphs>795</Paragraphs>
  <Slides>93</Slides>
  <Notes>9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94" baseType="lpstr">
      <vt:lpstr>Office-Design</vt:lpstr>
      <vt:lpstr>W-JAX 07.11.14 | WORKSHOP</vt:lpstr>
      <vt:lpstr>VORSTELLUNG</vt:lpstr>
      <vt:lpstr>GIT – ZUM NACHLESEN</vt:lpstr>
      <vt:lpstr>AGENDA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</vt:lpstr>
      <vt:lpstr>Verzweigungen - Branches</vt:lpstr>
      <vt:lpstr>Überblick Branches / Tags</vt:lpstr>
      <vt:lpstr>REFERENZEN</vt:lpstr>
      <vt:lpstr>TEIL 1</vt:lpstr>
      <vt:lpstr>GIT INTERNAS: MERGES 1</vt:lpstr>
      <vt:lpstr>GIT INTERNAS: FF-MERGE</vt:lpstr>
      <vt:lpstr>GIT INTERNAS: FF-ONLY</vt:lpstr>
      <vt:lpstr>GIT INTERNAS: MERGES-BASE</vt:lpstr>
      <vt:lpstr>GIT INTERNAS: MERGES-FILE</vt:lpstr>
      <vt:lpstr>GIT INTERNAS: MERGES 2 - KONFLIKTE</vt:lpstr>
      <vt:lpstr>GIT INTERNAS: MERGE-TOOL</vt:lpstr>
      <vt:lpstr>GIT INTERNAS: MERGE-TOOL</vt:lpstr>
      <vt:lpstr>GIT INTERNAS: MERGES 2 - RERERE</vt:lpstr>
      <vt:lpstr>TEIL 1</vt:lpstr>
      <vt:lpstr>GIT INTERNAS: REMOTES</vt:lpstr>
      <vt:lpstr>GIT INTERNAS: REMOTES 2</vt:lpstr>
      <vt:lpstr>GIT INTERNAS: REFSPEC</vt:lpstr>
      <vt:lpstr>GIT INTERNAS: REFSPEC</vt:lpstr>
      <vt:lpstr>GIT INTERNAS: REFSPEC</vt:lpstr>
      <vt:lpstr>GIT INTERNAS: REFSPEC</vt:lpstr>
      <vt:lpstr>GIT INTERNAS: FETCH</vt:lpstr>
      <vt:lpstr>GIT INTERNAS: TRACKING BRANCHES</vt:lpstr>
      <vt:lpstr>GIT INTERNAS: PULL</vt:lpstr>
      <vt:lpstr>GIT INTERNAS: PUSH</vt:lpstr>
      <vt:lpstr>GIT INTERNAS: PUSH</vt:lpstr>
      <vt:lpstr>GIT INTERNAS: PUSH.DEFAULT</vt:lpstr>
      <vt:lpstr>GIT INTERNAS: PUSH.DEFAULT 2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Übung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– C-Beispiel</vt:lpstr>
      <vt:lpstr>Libgit2 – Rugged-Beispiel</vt:lpstr>
      <vt:lpstr>TEIL 5</vt:lpstr>
      <vt:lpstr>GRADLE UND GIT</vt:lpstr>
      <vt:lpstr>TOWNSFOLK / GRADLE-RELEASE</vt:lpstr>
      <vt:lpstr>AJOBERSTAR / GRADLE-GIT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70</cp:revision>
  <dcterms:created xsi:type="dcterms:W3CDTF">2014-10-14T14:48:10Z</dcterms:created>
  <dcterms:modified xsi:type="dcterms:W3CDTF">2014-10-14T14:50:17Z</dcterms:modified>
</cp:coreProperties>
</file>